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289" r:id="rId3"/>
    <p:sldId id="323" r:id="rId4"/>
    <p:sldId id="324" r:id="rId5"/>
    <p:sldId id="325" r:id="rId6"/>
    <p:sldId id="3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47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lalarengg.ac.in/vcdept/dpcs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2743200"/>
            <a:ext cx="8077200" cy="1543056"/>
          </a:xfrm>
        </p:spPr>
        <p:txBody>
          <a:bodyPr/>
          <a:lstStyle/>
          <a:p>
            <a:pPr marL="182880" indent="0" algn="ctr">
              <a:buNone/>
            </a:pPr>
            <a:r>
              <a:rPr lang="en-IN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18ITT42 - DESIGN AND ANALYSIS OF ALGORITHMS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(IV-Semester)</a:t>
            </a:r>
            <a:endParaRPr lang="en-IN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495800"/>
            <a:ext cx="5637010" cy="14478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Handled By: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Dr.V.Latha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Jothi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Professor</a:t>
            </a:r>
            <a:endParaRPr lang="en-IN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305800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Font typeface="Georgia" pitchFamily="18" charset="0"/>
              <a:buNone/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Velalar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College of Engineering and Technology</a:t>
            </a:r>
          </a:p>
          <a:p>
            <a:pPr marL="182880" indent="0" algn="ctr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(Autonomous)</a:t>
            </a:r>
          </a:p>
          <a:p>
            <a:pPr marL="182880" indent="0" algn="ctr">
              <a:buNone/>
            </a:pPr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Department </a:t>
            </a: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of CSE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36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  <a:hlinkClick r:id="rId2"/>
            </a:endParaRPr>
          </a:p>
          <a:p>
            <a:pPr marL="182880" indent="0" algn="ctr">
              <a:buNone/>
            </a:pPr>
            <a:r>
              <a:rPr lang="en-US" sz="18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(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Accredited by NBA)</a:t>
            </a:r>
            <a:endParaRPr lang="en-US" sz="1800" i="1" dirty="0" smtClean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" indent="0" algn="ctr">
              <a:buFont typeface="Georgia" pitchFamily="18" charset="0"/>
              <a:buNone/>
            </a:pPr>
            <a:endParaRPr lang="en-IN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4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286808" cy="57864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UNIT – 1     ALGORITHM ANALYSIS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: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Notion of Algorithm – Fundamentals of Algorithmic problem Solving – Important Problem types.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Fundamentals of the Analysis of Algorithm Efficiency</a:t>
            </a: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Analysis Framework – Asymptotic notations and Basic Efficiency Classes - Mathematical Analysis of Recursive and Non-recursive algorithms-Empirical analysis of Algorithms-Algorithm Visualization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358246" cy="585791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TOWER OF HANOI Problem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move  n&gt;1 disks from peg 1 to peg 3 (with peg 2 as auxiliary), we first move recursively n − 1 disks from peg 1 to peg 2 (with peg 3 as auxiliary).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Then move the largest disk directly from peg 1 to peg 3, and, finally, move recursively n − 1 disks from peg 2 to peg 3</a:t>
            </a:r>
            <a:endParaRPr lang="en-IN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416" y="1000108"/>
            <a:ext cx="5092830" cy="2786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358246" cy="58579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TOWER OF HANOI Problem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number of moves M(n) depends on n only. Therefore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= M(n − 1) + 1+ M(n − 1) for n &gt; 1, also M(1) =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= 2M(n − 1) + 1 and M(1) = 1         	------- 1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− 1) = 2M(n − 2) + 1			------- 2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Sub. 2 in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	= 2[2M(n − 2) + 1] + 1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=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- 2) + 2 + 1		------- 3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– 2) = 2M(n – 3) + 1			------- 4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Sub. 4 in 3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 =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[2M(n – 3) + 1] + 2 + 1		------- 5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 =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– 3) 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		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------- 6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 =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– 4) 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	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------- 7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642918"/>
            <a:ext cx="8358246" cy="58579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3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TOWER OF HANOI Problem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general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=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− i) + 2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i−1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i−2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. . . + 2 + 1=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− i) + 2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Let i = n - 1,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M(n) =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M(n − (n-1)) + 2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=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=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= 2. (2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(n-1)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− 1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=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(1+n-1)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= 2</a:t>
            </a:r>
            <a:r>
              <a:rPr lang="pt-BR" sz="2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t-B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1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(Exponential growth)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29322" y="2857496"/>
            <a:ext cx="271464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If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smtClean="0"/>
              <a:t>= 3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i</a:t>
            </a:r>
            <a:r>
              <a:rPr lang="en-US" dirty="0" smtClean="0"/>
              <a:t> − </a:t>
            </a:r>
            <a:r>
              <a:rPr lang="en-US" dirty="0" smtClean="0"/>
              <a:t>1 = 2</a:t>
            </a:r>
            <a:r>
              <a:rPr lang="en-US" baseline="30000" dirty="0" smtClean="0"/>
              <a:t>3</a:t>
            </a:r>
            <a:r>
              <a:rPr lang="en-US" dirty="0" smtClean="0"/>
              <a:t> – 1 = 7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i−</a:t>
            </a:r>
            <a:r>
              <a:rPr lang="en-US" baseline="30000" dirty="0" smtClean="0"/>
              <a:t>1</a:t>
            </a:r>
            <a:r>
              <a:rPr lang="en-US" dirty="0" smtClean="0"/>
              <a:t>+ </a:t>
            </a:r>
            <a:r>
              <a:rPr lang="en-US" dirty="0" smtClean="0"/>
              <a:t>. . </a:t>
            </a:r>
            <a:r>
              <a:rPr lang="en-US" dirty="0" smtClean="0"/>
              <a:t>+2+1=2</a:t>
            </a:r>
            <a:r>
              <a:rPr lang="en-US" baseline="30000" dirty="0" smtClean="0"/>
              <a:t>2</a:t>
            </a:r>
            <a:r>
              <a:rPr lang="en-US" dirty="0" smtClean="0"/>
              <a:t>+2</a:t>
            </a:r>
            <a:r>
              <a:rPr lang="en-US" baseline="30000" dirty="0" smtClean="0"/>
              <a:t>1</a:t>
            </a:r>
            <a:r>
              <a:rPr lang="en-US" dirty="0" smtClean="0"/>
              <a:t>+1=7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0115" y="2714620"/>
            <a:ext cx="48636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2321</TotalTime>
  <Words>286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18ITT42 - DESIGN AND ANALYSIS OF ALGORITHMS  (IV-Semester)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18CST32-Data Structures III-Semester</dc:title>
  <dc:creator>MYiT</dc:creator>
  <cp:lastModifiedBy>CSE</cp:lastModifiedBy>
  <cp:revision>171</cp:revision>
  <dcterms:created xsi:type="dcterms:W3CDTF">2006-08-16T00:00:00Z</dcterms:created>
  <dcterms:modified xsi:type="dcterms:W3CDTF">2023-01-24T10:39:41Z</dcterms:modified>
</cp:coreProperties>
</file>